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9" r:id="rId2"/>
    <p:sldId id="597" r:id="rId3"/>
    <p:sldId id="598" r:id="rId4"/>
    <p:sldId id="599" r:id="rId5"/>
    <p:sldId id="61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F69A-4748-4004-AA01-A412EE2E7F7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8D93-4305-42C6-BA05-7EF26D87C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3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69189-7E56-4F46-8850-252FA3E3CF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A2A2F-95E0-40C8-AF1C-EF975B260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63B4F-5A8D-45E1-A3B8-A7C3F905D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8E567-607A-41C8-937D-328C1AEB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22FB8-67D5-43F6-95BF-7A6FD294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24BB9-5893-409C-904A-2E72E23A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4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1567F-D801-4255-89D1-1325D885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8EC95B-CFE9-42CC-934D-584DB00A2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C30B2-4853-49EF-9CEE-88432DFF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081A0-E6B9-441E-A108-FE3E5DA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A6416-E55C-4614-9A3A-66102639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1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D6CF77-747C-4DCD-896D-D80182715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1E4C6-F898-48CA-A283-EECAAD64B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C5042-1CA6-4302-B65B-3C7DC834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7E0E1-1116-4459-8966-191D1B89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A2FB2-E300-48F2-A551-18911E3D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7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10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270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0871E-9F8D-4231-A905-CCA0152B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3028E-A394-4300-8E78-4B3BA1F4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D69B1-64AC-4122-953A-00F3E166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314AF-DBF4-4078-B0AA-811F8A84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BBA56-7CB6-49D3-9675-A1C03136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9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98445-4218-4F0F-88DF-BD479F67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17EBA2-CEA0-462B-80CE-A623D8BE7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FF0E4-7122-44FB-98E0-D549E011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48A57-D017-4927-BC25-E4C2693B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44FB6-57CD-4EAA-8A5F-EFC6FC8E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40D12-88DC-4BE6-A074-C24E1F96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3A0D3-31DB-4B5B-8451-3E273FEEC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C10D17-33E8-4582-9B06-A5130BC0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73298-007A-4A6D-84B2-EE421B55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DF0AAD-D446-4A8B-A5D8-4E56ED59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2A80D7-1039-4A38-ACE5-1C139C5B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8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A044-87CE-4978-90DB-C8F10976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C9E4E-E8D7-4611-9015-44F3384B8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90F6C5-9C45-42AF-B510-F223108E6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413313-DA9C-4812-9D04-EC25F6381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6C789A-1230-4ABF-8243-BD178C2BF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453CE7-D7FF-4B85-A3CD-03C34E48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122B-B8E7-471A-9C6B-1748E59C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BB5AB0-73BC-4D0D-BDC7-73E8DE23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5CE4F-CD30-4426-A235-D574B532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B433CA-975C-4F8E-A0E3-64F69981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64F7D3-9B97-4849-AA92-D48E5747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7C732E-5E7D-4B43-B041-9B163A1C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DA06B1-779C-4675-B6D3-476734F7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C93273-7643-491B-92C7-9D0FAE67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FD21C-6D45-401A-9BEC-78CC6C0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7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0537-6CDF-4C5D-851D-F585ED8D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4A11E-4190-4AD5-86F9-514A9FC0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33FA58-AF72-450A-9FB2-F2161E803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8EC997-71FD-47EB-A492-17D23EEC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7B89F-88B0-42A7-AE86-EACCC1D5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E89-44E4-467B-ACF9-014051A9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7274E-D654-4192-8C61-CE7F72F1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269D3-B712-4079-BA2B-16C9F67D0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DE9C06-3AC5-44C1-B831-9324BA54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5FE4CC-6360-489B-B14D-E7E1BCAE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C682E9-D4D5-4285-A19A-4663FA8E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F60241-C2CD-476E-922B-5E0BA92E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6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D4DF8-8257-496A-A578-1B51F792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9FD99-1197-4D70-9DA9-37EFF697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93DB-0A5A-4BEC-8F6B-0214C9AAE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5009-185F-4115-AF8B-1B48FA6486DC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8FFEF-4805-4D41-BEE5-BD1D0386D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4EBD0-D998-41C1-B98B-579BB2AA3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197E-0923-4624-B070-1D64F2748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7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26.&#1085;&#1072;&#1074;&#1080;&#1075;&#1072;&#1090;&#1086;&#1088;.&#1076;&#1077;&#1090;&#1080;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297" y="2477143"/>
            <a:ext cx="7498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51" normalizeH="0" baseline="0" noProof="0" dirty="0">
                <a:ln>
                  <a:noFill/>
                </a:ln>
                <a:solidFill>
                  <a:srgbClr val="20BEA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Защита персональных данных в автоматизированной информационной системе «Навигатор дополнительного образования детей Ставропольского края»</a:t>
            </a:r>
            <a:endParaRPr kumimoji="0" lang="id-ID" sz="3600" b="1" i="0" u="none" strike="noStrike" kern="1200" cap="none" spc="-151" normalizeH="0" baseline="0" noProof="0" dirty="0">
              <a:ln>
                <a:noFill/>
              </a:ln>
              <a:solidFill>
                <a:srgbClr val="20BEA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8379" y="418483"/>
            <a:ext cx="496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9"/>
            <a:ext cx="1678379" cy="15402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30E21-73F6-46B9-AD6C-C63BA4FEE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47" y="0"/>
            <a:ext cx="69311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DDCB8-598B-4EAD-A2BF-22D58A283B8C}"/>
              </a:ext>
            </a:extLst>
          </p:cNvPr>
          <p:cNvSpPr txBox="1"/>
          <p:nvPr/>
        </p:nvSpPr>
        <p:spPr>
          <a:xfrm>
            <a:off x="419100" y="5613400"/>
            <a:ext cx="324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Циклаури Александр Павлович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юрисконсульт РМЦ</a:t>
            </a:r>
          </a:p>
        </p:txBody>
      </p:sp>
    </p:spTree>
    <p:extLst>
      <p:ext uri="{BB962C8B-B14F-4D97-AF65-F5344CB8AC3E}">
        <p14:creationId xmlns:p14="http://schemas.microsoft.com/office/powerpoint/2010/main" val="408326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73665-B28B-4D11-85EB-0AE8B7FA9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6" t="59029" r="37597" b="17670"/>
          <a:stretch/>
        </p:blipFill>
        <p:spPr>
          <a:xfrm>
            <a:off x="372862" y="144816"/>
            <a:ext cx="7022237" cy="15979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CA4324-F9C8-495B-B432-DBEC8D752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02" t="50000" r="40947" b="19612"/>
          <a:stretch/>
        </p:blipFill>
        <p:spPr>
          <a:xfrm>
            <a:off x="554852" y="1978611"/>
            <a:ext cx="2135907" cy="19064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1DAD0F-2411-4425-8295-C20710FC1216}"/>
              </a:ext>
            </a:extLst>
          </p:cNvPr>
          <p:cNvSpPr txBox="1"/>
          <p:nvPr/>
        </p:nvSpPr>
        <p:spPr>
          <a:xfrm>
            <a:off x="2981759" y="2176931"/>
            <a:ext cx="8826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запущен с 01 сентября 2020 года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образования Ставропольского края организована работа по выполнению требований законодательства в области защиты персональных данных учреждениями, зарегистрированными в Навигаторе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соответствует требованиям безопасности, утвержденным приказом ФСТЭК № 21 от 18.02.2013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возможность регистрации пользователей в Навигаторе через Единый портал Госуслуг</a:t>
            </a:r>
          </a:p>
        </p:txBody>
      </p:sp>
    </p:spTree>
    <p:extLst>
      <p:ext uri="{BB962C8B-B14F-4D97-AF65-F5344CB8AC3E}">
        <p14:creationId xmlns:p14="http://schemas.microsoft.com/office/powerpoint/2010/main" val="6967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918DB1-F0D2-4E33-9333-C5A9EE507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0" b="12103"/>
          <a:stretch/>
        </p:blipFill>
        <p:spPr>
          <a:xfrm>
            <a:off x="0" y="652508"/>
            <a:ext cx="12192000" cy="5792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76296-420E-4AFB-9711-67998F65BF44}"/>
              </a:ext>
            </a:extLst>
          </p:cNvPr>
          <p:cNvSpPr txBox="1"/>
          <p:nvPr/>
        </p:nvSpPr>
        <p:spPr>
          <a:xfrm>
            <a:off x="2778712" y="181979"/>
            <a:ext cx="633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Ссылка на Навигатор: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р26.навигатор.дети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0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A5B308-F612-4775-A8DB-BBA499447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6" b="3948"/>
          <a:stretch/>
        </p:blipFill>
        <p:spPr>
          <a:xfrm>
            <a:off x="0" y="246355"/>
            <a:ext cx="12192000" cy="6365289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503B622-9B6A-46B7-A50A-25E28AC5883B}"/>
              </a:ext>
            </a:extLst>
          </p:cNvPr>
          <p:cNvCxnSpPr/>
          <p:nvPr/>
        </p:nvCxnSpPr>
        <p:spPr>
          <a:xfrm flipV="1">
            <a:off x="2787588" y="4438835"/>
            <a:ext cx="1526960" cy="1597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E007C7-E2EC-4934-9933-731B6548313E}"/>
              </a:ext>
            </a:extLst>
          </p:cNvPr>
          <p:cNvSpPr/>
          <p:nvPr/>
        </p:nvSpPr>
        <p:spPr>
          <a:xfrm>
            <a:off x="4385569" y="4287915"/>
            <a:ext cx="1890944" cy="248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583EBA-7666-4515-84FE-99EA00E7E3C2}"/>
              </a:ext>
            </a:extLst>
          </p:cNvPr>
          <p:cNvSpPr/>
          <p:nvPr/>
        </p:nvSpPr>
        <p:spPr>
          <a:xfrm>
            <a:off x="7998780" y="3222594"/>
            <a:ext cx="1571347" cy="6924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AF27ECF-B21C-4D0A-A207-4DF415D61F2A}"/>
              </a:ext>
            </a:extLst>
          </p:cNvPr>
          <p:cNvCxnSpPr>
            <a:cxnSpLocks/>
          </p:cNvCxnSpPr>
          <p:nvPr/>
        </p:nvCxnSpPr>
        <p:spPr>
          <a:xfrm flipH="1">
            <a:off x="9676661" y="3302493"/>
            <a:ext cx="1447060" cy="2663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9E10C-1A46-4FF6-83CC-DF2DC83D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47015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B50E6-70DF-4671-930F-98457A8262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C2A698-286E-42C2-9BC1-6D0A02C00A12}"/>
              </a:ext>
            </a:extLst>
          </p:cNvPr>
          <p:cNvSpPr/>
          <p:nvPr/>
        </p:nvSpPr>
        <p:spPr>
          <a:xfrm>
            <a:off x="1678379" y="308464"/>
            <a:ext cx="4512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438595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100</Words>
  <Application>Microsoft Office PowerPoint</Application>
  <PresentationFormat>Широкоэкранный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Aller Bold</vt:lpstr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Краевой центр экологии туризма и краеведения ГБУДО</dc:creator>
  <cp:lastModifiedBy>Краевой центр экологии туризма и краеведения ГБУДО</cp:lastModifiedBy>
  <cp:revision>2</cp:revision>
  <dcterms:created xsi:type="dcterms:W3CDTF">2022-02-03T06:48:41Z</dcterms:created>
  <dcterms:modified xsi:type="dcterms:W3CDTF">2022-02-24T16:35:54Z</dcterms:modified>
</cp:coreProperties>
</file>